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7" r:id="rId2"/>
    <p:sldId id="266" r:id="rId3"/>
    <p:sldId id="282" r:id="rId4"/>
    <p:sldId id="28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99F"/>
    <a:srgbClr val="DE9E1B"/>
    <a:srgbClr val="095D94"/>
    <a:srgbClr val="D49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4595"/>
  </p:normalViewPr>
  <p:slideViewPr>
    <p:cSldViewPr snapToGrid="0">
      <p:cViewPr varScale="1">
        <p:scale>
          <a:sx n="89" d="100"/>
          <a:sy n="89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6BC9A-B302-0E40-8E02-49F333EDC9CE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AD4B1-8FDF-1F4C-A047-D2D8873F451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7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61C0-921C-499B-9ED4-A34B8CE31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571EB-C01C-4EA2-BC7D-8EE665878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4CC9E-F190-4090-B9E3-9C61C756D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87C3-AE51-40D3-BE37-18662818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67F4E-7DFA-498E-9C36-4A7F3C0F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3185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5014C-579F-40C8-B6DE-C53D51EB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52481-6D33-4DDD-86CC-1F8294770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1BA3-6069-4711-8E9D-F01B9AEF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FCBB-4611-4166-8B53-2F1DA592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E3162-D0C7-4432-9325-D5B0FEAE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8290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92342F-30BC-4BCD-B3B2-8D5BC71CE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324C5-1DD8-4CAB-8AD7-72201D446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6F018-F8FB-4577-8A4C-911D03ED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CECA0-ED50-41DE-90A8-C287CCA1F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CC1C0-B6DF-4EBC-A088-42E2DFBE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7592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7F6C-1A13-4288-A6FC-7C63BCFD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78EF3-BCC9-4397-BAAD-3C003AA71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14B9F-4CDA-4C2D-B184-F8C48BD5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2C508-ABEC-4342-824D-8C3B0038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78FD7-F1D7-48D6-B0B7-50D9BECB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3588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F272-22CC-4391-840A-5FE8A00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62F4F-E66D-4C7A-A8BD-4A3B7F9D8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AD2C3-1FC9-49F5-9032-64215983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FDF8C-B937-4CCF-99AA-FE405F16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18138-5B71-4F5C-A4F3-19412ACB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6793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E65C9-31FD-4E61-96AC-7AE996F4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1076F-988E-4060-97F8-223CC87F5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02A52-462C-4028-990C-CA479E3E4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FEF47-6E7E-4368-BE70-7846E732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5F175-2863-4F67-A310-FFFB8A8D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C3735-0DE9-4D30-8B22-49A8D18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7940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2BA8-E18A-458A-AA35-214BF57E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05173-D00D-4FC9-8886-196C53274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9DC59-07F8-45A1-A832-6BFF8B2AC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3F614-2888-4BB8-B3A8-921AC0010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19FD13-211E-4B47-81B6-C2898CEA5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A81BA8-90BC-4921-B535-AFD42325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FCD09A-0BD4-48D4-BD61-9B239DE9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4EAAB-8D1B-4C2B-8C3F-A82BD6B8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6089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7777-955E-4500-AD8F-5DCBA65D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F6EBA-3CE3-42C4-A95F-9864CAA3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7E77F-0F2C-4416-905F-716A64CC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6AB72-09A7-46E4-B260-5A62E834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5180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CC18B-9705-4C11-A637-44B54252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6A9525-9E13-49B2-908E-F9299921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294D5-82E9-4B7A-8381-23E5645A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8788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489C3-FFB4-4DD3-A069-967CD3972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AA49-7A9B-484B-94AF-C635FC85B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8016B-4694-44F5-ACBC-230D99C82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59BCB-7C70-4BA5-9040-4C80C270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5A80C-42CA-4F56-82AD-AA49E56D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BB01E-6356-4772-AF35-A8F06F30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0207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19ADF-5FCC-40D4-A099-E8B63339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A9B37-86D2-49EC-85D7-F445B7703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C1D4F-1729-4630-BCCB-EC0F151F8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03C1B-1EE3-4312-8B12-344D75CC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C1BEE-A5D5-441A-9715-8D6163BB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7281F-706B-4F65-8CEC-CD7D1665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1368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2B3163-F477-4C3D-A8FA-6D8E4778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8A052-D73B-4BD3-B991-07B65843E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CE28D-C0A0-4D37-A835-B5D4FDE0C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3F9FD-0C16-4092-B581-9BFEB71EB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FFEAF-B43E-4126-BF09-2E035577B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6499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9E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7CBC46-5265-284D-AB72-22CE6173D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43" y="447050"/>
            <a:ext cx="3874136" cy="581120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7CEB99-C4A3-4EEE-AEC8-F174D8CF5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8903" y="3870097"/>
            <a:ext cx="7726667" cy="1655762"/>
          </a:xfrm>
        </p:spPr>
        <p:txBody>
          <a:bodyPr>
            <a:normAutofit/>
          </a:bodyPr>
          <a:lstStyle/>
          <a:p>
            <a:pPr algn="l" defTabSz="685800">
              <a:lnSpc>
                <a:spcPct val="100000"/>
              </a:lnSpc>
              <a:defRPr sz="3200" b="1">
                <a:solidFill>
                  <a:srgbClr val="FFFFFF"/>
                </a:solidFill>
                <a:latin typeface="ITC Avant Garde Gothic Std"/>
                <a:ea typeface="ITC Avant Garde Gothic Std"/>
                <a:cs typeface="ITC Avant Garde Gothic Std"/>
                <a:sym typeface="ITC Avant Garde Gothic Std"/>
              </a:defRPr>
            </a:pPr>
            <a:r>
              <a:rPr lang="en-US" sz="4000" dirty="0" err="1">
                <a:solidFill>
                  <a:schemeClr val="bg1"/>
                </a:solidFill>
                <a:latin typeface="ITC Avant Garde Std Md" panose="02000607030000020004" pitchFamily="50" charset="0"/>
              </a:rPr>
              <a:t>Warum</a:t>
            </a:r>
            <a:r>
              <a:rPr lang="en-US" sz="4000" dirty="0">
                <a:solidFill>
                  <a:schemeClr val="bg1"/>
                </a:solidFill>
                <a:latin typeface="ITC Avant Garde Std Md" panose="02000607030000020004" pitchFamily="50" charset="0"/>
              </a:rPr>
              <a:t> Alphalive?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DDEA1C4-0754-4B4B-B4CF-8385C47ED5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8404" y="5343753"/>
            <a:ext cx="1134870" cy="10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41ABF1-E398-44C1-84F3-F58DBEF0D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" r="6371" b="26375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911A59-78BC-4E84-842B-CC944DFF949F}"/>
              </a:ext>
            </a:extLst>
          </p:cNvPr>
          <p:cNvSpPr/>
          <p:nvPr/>
        </p:nvSpPr>
        <p:spPr>
          <a:xfrm>
            <a:off x="6380750" y="1355362"/>
            <a:ext cx="5289437" cy="4963847"/>
          </a:xfrm>
          <a:prstGeom prst="rect">
            <a:avLst/>
          </a:prstGeom>
          <a:solidFill>
            <a:srgbClr val="095D9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A91116-3944-48BD-9A64-71A604F5C484}"/>
              </a:ext>
            </a:extLst>
          </p:cNvPr>
          <p:cNvSpPr/>
          <p:nvPr/>
        </p:nvSpPr>
        <p:spPr>
          <a:xfrm>
            <a:off x="521815" y="1364086"/>
            <a:ext cx="5289437" cy="4963847"/>
          </a:xfrm>
          <a:prstGeom prst="rect">
            <a:avLst/>
          </a:prstGeom>
          <a:solidFill>
            <a:srgbClr val="095D9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B30794-17AC-47E8-B6D0-C2376B8172AA}"/>
              </a:ext>
            </a:extLst>
          </p:cNvPr>
          <p:cNvSpPr txBox="1">
            <a:spLocks/>
          </p:cNvSpPr>
          <p:nvPr/>
        </p:nvSpPr>
        <p:spPr>
          <a:xfrm>
            <a:off x="829638" y="1755355"/>
            <a:ext cx="4483507" cy="42363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latin typeface="ITC Avant Garde Std Md" panose="02000503050000020004" pitchFamily="2" charset="77"/>
              </a:rPr>
              <a:t>Mission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  <a:latin typeface="ITC Avant Garde Std Bk" panose="02000503030000020004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bg1"/>
                </a:solidFill>
                <a:latin typeface="ITC Avant Garde Std Bk"/>
              </a:rPr>
              <a:t>Wir</a:t>
            </a:r>
            <a:r>
              <a:rPr lang="en-US" sz="2400" dirty="0">
                <a:solidFill>
                  <a:schemeClr val="bg1"/>
                </a:solidFill>
                <a:latin typeface="ITC Avant Garde Std Bk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ITC Avant Garde Std Bk"/>
              </a:rPr>
              <a:t>sind</a:t>
            </a:r>
            <a:r>
              <a:rPr lang="en-US" sz="2400" dirty="0">
                <a:solidFill>
                  <a:schemeClr val="bg1"/>
                </a:solidFill>
                <a:latin typeface="ITC Avant Garde Std Bk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ITC Avant Garde Std Bk"/>
              </a:rPr>
              <a:t>als</a:t>
            </a:r>
            <a:r>
              <a:rPr lang="en-US" sz="2400" dirty="0">
                <a:solidFill>
                  <a:schemeClr val="bg1"/>
                </a:solidFill>
                <a:latin typeface="ITC Avant Garde Std Bk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ITC Avant Garde Std Bk"/>
              </a:rPr>
              <a:t>Kirche</a:t>
            </a:r>
            <a:r>
              <a:rPr lang="en-US" sz="2400" dirty="0">
                <a:solidFill>
                  <a:schemeClr val="bg1"/>
                </a:solidFill>
                <a:latin typeface="ITC Avant Garde Std Bk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ITC Avant Garde Std Bk"/>
              </a:rPr>
              <a:t>aufgefordert</a:t>
            </a:r>
            <a:r>
              <a:rPr lang="en-US" sz="2400" dirty="0">
                <a:solidFill>
                  <a:schemeClr val="bg1"/>
                </a:solidFill>
                <a:latin typeface="ITC Avant Garde Std Bk"/>
              </a:rPr>
              <a:t>, das </a:t>
            </a:r>
            <a:r>
              <a:rPr lang="en-US" sz="2400" dirty="0" err="1">
                <a:solidFill>
                  <a:schemeClr val="bg1"/>
                </a:solidFill>
                <a:latin typeface="ITC Avant Garde Std Bk"/>
              </a:rPr>
              <a:t>Evangelium</a:t>
            </a:r>
            <a:r>
              <a:rPr lang="en-US" sz="2400" dirty="0">
                <a:solidFill>
                  <a:schemeClr val="bg1"/>
                </a:solidFill>
                <a:latin typeface="ITC Avant Garde Std Bk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ITC Avant Garde Std Bk"/>
              </a:rPr>
              <a:t>weiterzugeben</a:t>
            </a:r>
            <a:r>
              <a:rPr lang="en-US" sz="2400" dirty="0">
                <a:solidFill>
                  <a:schemeClr val="bg1"/>
                </a:solidFill>
                <a:latin typeface="ITC Avant Garde Std Bk"/>
              </a:rPr>
              <a:t>.</a:t>
            </a:r>
            <a:endParaRPr lang="en-MY" sz="2400" dirty="0">
              <a:solidFill>
                <a:schemeClr val="bg1"/>
              </a:solidFill>
              <a:latin typeface="ITC Avant Garde Std Bk" panose="02000503030000020004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A67EC4-2E3E-4092-9030-430D0FACA77D}"/>
              </a:ext>
            </a:extLst>
          </p:cNvPr>
          <p:cNvSpPr txBox="1"/>
          <p:nvPr/>
        </p:nvSpPr>
        <p:spPr>
          <a:xfrm>
            <a:off x="3109691" y="405045"/>
            <a:ext cx="5972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err="1">
                <a:solidFill>
                  <a:schemeClr val="bg1"/>
                </a:solidFill>
                <a:latin typeface="ITC Avant Garde Std Md" panose="02000607030000020004" pitchFamily="50" charset="0"/>
              </a:rPr>
              <a:t>Warum</a:t>
            </a:r>
            <a:r>
              <a:rPr lang="en-GB" sz="3000" b="1" dirty="0">
                <a:solidFill>
                  <a:schemeClr val="bg1"/>
                </a:solidFill>
                <a:latin typeface="ITC Avant Garde Std Md" panose="02000607030000020004" pitchFamily="50" charset="0"/>
              </a:rPr>
              <a:t> Alphalive </a:t>
            </a:r>
            <a:r>
              <a:rPr lang="en-GB" sz="3000" b="1" dirty="0" err="1">
                <a:solidFill>
                  <a:schemeClr val="bg1"/>
                </a:solidFill>
                <a:latin typeface="ITC Avant Garde Std Md" panose="02000607030000020004" pitchFamily="50" charset="0"/>
              </a:rPr>
              <a:t>anbieten</a:t>
            </a:r>
            <a:r>
              <a:rPr lang="en-GB" sz="3000" b="1" dirty="0">
                <a:solidFill>
                  <a:schemeClr val="bg1"/>
                </a:solidFill>
                <a:latin typeface="ITC Avant Garde Std Md" panose="02000607030000020004" pitchFamily="50" charset="0"/>
              </a:rPr>
              <a:t>?</a:t>
            </a:r>
            <a:endParaRPr lang="en-US" sz="3000" b="1" dirty="0">
              <a:solidFill>
                <a:schemeClr val="bg1"/>
              </a:solidFill>
              <a:latin typeface="ITC Avant Garde Std Md" panose="0200060703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1D76CF-2250-4455-AE55-28CA7D9EAE92}"/>
              </a:ext>
            </a:extLst>
          </p:cNvPr>
          <p:cNvSpPr txBox="1"/>
          <p:nvPr/>
        </p:nvSpPr>
        <p:spPr>
          <a:xfrm>
            <a:off x="6700331" y="1707227"/>
            <a:ext cx="4407223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MY" sz="2400" b="1" dirty="0" err="1">
                <a:solidFill>
                  <a:schemeClr val="bg1"/>
                </a:solidFill>
                <a:latin typeface="ITC Avant Garde Std Md" panose="02000503050000020004" pitchFamily="2" charset="77"/>
              </a:rPr>
              <a:t>Realität</a:t>
            </a:r>
            <a:endParaRPr lang="en-MY" sz="2400" b="1" dirty="0">
              <a:solidFill>
                <a:schemeClr val="bg1"/>
              </a:solidFill>
              <a:latin typeface="ITC Avant Garde Std Md" panose="02000503050000020004" pitchFamily="2" charset="77"/>
            </a:endParaRPr>
          </a:p>
          <a:p>
            <a:endParaRPr lang="en-MY" sz="2400" dirty="0">
              <a:solidFill>
                <a:schemeClr val="bg1"/>
              </a:solidFill>
              <a:latin typeface="ITC Avant Garde Std Bk" panose="02000503030000020004" pitchFamily="50" charset="0"/>
            </a:endParaRPr>
          </a:p>
          <a:p>
            <a:r>
              <a:rPr lang="en-MY" sz="2400" dirty="0" err="1">
                <a:solidFill>
                  <a:schemeClr val="bg1"/>
                </a:solidFill>
                <a:latin typeface="ITC Avant Garde Std Bk"/>
              </a:rPr>
              <a:t>Es</a:t>
            </a:r>
            <a:r>
              <a:rPr lang="en-MY" sz="2400" dirty="0">
                <a:solidFill>
                  <a:schemeClr val="bg1"/>
                </a:solidFill>
                <a:latin typeface="ITC Avant Garde Std Bk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ITC Avant Garde Std Bk"/>
              </a:rPr>
              <a:t>ist</a:t>
            </a:r>
            <a:r>
              <a:rPr lang="en-MY" sz="2400" dirty="0">
                <a:solidFill>
                  <a:schemeClr val="bg1"/>
                </a:solidFill>
                <a:latin typeface="ITC Avant Garde Std Bk"/>
              </a:rPr>
              <a:t> für </a:t>
            </a:r>
            <a:r>
              <a:rPr lang="en-MY" sz="2400" dirty="0" err="1">
                <a:solidFill>
                  <a:schemeClr val="bg1"/>
                </a:solidFill>
                <a:latin typeface="ITC Avant Garde Std Bk"/>
              </a:rPr>
              <a:t>uns</a:t>
            </a:r>
            <a:r>
              <a:rPr lang="en-MY" sz="2400" dirty="0">
                <a:solidFill>
                  <a:schemeClr val="bg1"/>
                </a:solidFill>
                <a:latin typeface="ITC Avant Garde Std Bk"/>
              </a:rPr>
              <a:t> oft </a:t>
            </a:r>
            <a:r>
              <a:rPr lang="en-MY" sz="2400" dirty="0" err="1">
                <a:solidFill>
                  <a:schemeClr val="bg1"/>
                </a:solidFill>
                <a:latin typeface="ITC Avant Garde Std Bk"/>
              </a:rPr>
              <a:t>schwierig</a:t>
            </a:r>
            <a:r>
              <a:rPr lang="en-MY" sz="2400" dirty="0">
                <a:solidFill>
                  <a:schemeClr val="bg1"/>
                </a:solidFill>
                <a:latin typeface="ITC Avant Garde Std Bk"/>
              </a:rPr>
              <a:t> und </a:t>
            </a:r>
            <a:r>
              <a:rPr lang="en-MY" sz="2400" dirty="0" err="1">
                <a:solidFill>
                  <a:schemeClr val="bg1"/>
                </a:solidFill>
                <a:latin typeface="ITC Avant Garde Std Bk"/>
              </a:rPr>
              <a:t>unangenehm</a:t>
            </a:r>
            <a:r>
              <a:rPr lang="en-MY" sz="2400" dirty="0">
                <a:solidFill>
                  <a:schemeClr val="bg1"/>
                </a:solidFill>
                <a:latin typeface="ITC Avant Garde Std Bk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ITC Avant Garde Std Bk"/>
              </a:rPr>
              <a:t>über</a:t>
            </a:r>
            <a:r>
              <a:rPr lang="en-MY" sz="2400" dirty="0">
                <a:solidFill>
                  <a:schemeClr val="bg1"/>
                </a:solidFill>
                <a:latin typeface="ITC Avant Garde Std Bk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ITC Avant Garde Std Bk"/>
              </a:rPr>
              <a:t>unseren</a:t>
            </a:r>
            <a:r>
              <a:rPr lang="en-MY" sz="2400" dirty="0">
                <a:solidFill>
                  <a:schemeClr val="bg1"/>
                </a:solidFill>
                <a:latin typeface="ITC Avant Garde Std Bk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ITC Avant Garde Std Bk"/>
              </a:rPr>
              <a:t>Glauben</a:t>
            </a:r>
            <a:r>
              <a:rPr lang="en-MY" sz="2400" dirty="0">
                <a:solidFill>
                  <a:schemeClr val="bg1"/>
                </a:solidFill>
                <a:latin typeface="ITC Avant Garde Std Bk"/>
              </a:rPr>
              <a:t> zu </a:t>
            </a:r>
            <a:r>
              <a:rPr lang="en-MY" sz="2400" dirty="0" err="1">
                <a:solidFill>
                  <a:schemeClr val="bg1"/>
                </a:solidFill>
                <a:latin typeface="ITC Avant Garde Std Bk"/>
              </a:rPr>
              <a:t>sprechen</a:t>
            </a:r>
            <a:r>
              <a:rPr lang="en-MY" sz="2400" dirty="0">
                <a:solidFill>
                  <a:schemeClr val="bg1"/>
                </a:solidFill>
                <a:latin typeface="ITC Avant Garde Std Bk"/>
              </a:rPr>
              <a:t>.</a:t>
            </a:r>
            <a:endParaRPr lang="en-MY" sz="2400" dirty="0">
              <a:solidFill>
                <a:schemeClr val="bg1"/>
              </a:solidFill>
              <a:latin typeface="ITC Avant Garde Std Bk" panose="02000503030000020004" pitchFamily="50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953531C-C404-47BF-A074-E87DF5734E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8404" y="5343753"/>
            <a:ext cx="1134870" cy="10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6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D587F2-A1ED-4AED-A297-16AD10E33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9523" r="10921" b="5719"/>
          <a:stretch/>
        </p:blipFill>
        <p:spPr>
          <a:xfrm>
            <a:off x="4157330" y="903767"/>
            <a:ext cx="7506926" cy="50160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C0E182-C03C-406F-8F2A-A66C2D2E388D}"/>
              </a:ext>
            </a:extLst>
          </p:cNvPr>
          <p:cNvSpPr/>
          <p:nvPr/>
        </p:nvSpPr>
        <p:spPr>
          <a:xfrm>
            <a:off x="515829" y="466758"/>
            <a:ext cx="5050084" cy="5890076"/>
          </a:xfrm>
          <a:prstGeom prst="rect">
            <a:avLst/>
          </a:prstGeom>
          <a:solidFill>
            <a:srgbClr val="4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BC53E-6655-49CA-8EC3-13DB6E67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4" y="903767"/>
            <a:ext cx="3780170" cy="98479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 dirty="0" err="1">
                <a:solidFill>
                  <a:schemeClr val="bg1"/>
                </a:solidFill>
                <a:latin typeface="ITC Avant Garde Std Md" panose="02000607030000020004" pitchFamily="50" charset="0"/>
              </a:rPr>
              <a:t>Warum</a:t>
            </a:r>
            <a:r>
              <a:rPr lang="en-US" sz="3000" b="1" dirty="0">
                <a:solidFill>
                  <a:schemeClr val="bg1"/>
                </a:solidFill>
                <a:latin typeface="ITC Avant Garde Std Md" panose="02000607030000020004" pitchFamily="50" charset="0"/>
              </a:rPr>
              <a:t> Alphalive?</a:t>
            </a:r>
            <a:endParaRPr lang="en-MY" sz="2000" dirty="0">
              <a:solidFill>
                <a:schemeClr val="bg1"/>
              </a:solidFill>
              <a:latin typeface="ITC Avant Garde Std Bk" panose="02000503030000020004" pitchFamily="50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BBF85C-C610-2747-8481-8510C6EDB496}"/>
              </a:ext>
            </a:extLst>
          </p:cNvPr>
          <p:cNvSpPr txBox="1">
            <a:spLocks/>
          </p:cNvSpPr>
          <p:nvPr/>
        </p:nvSpPr>
        <p:spPr>
          <a:xfrm>
            <a:off x="952182" y="1680616"/>
            <a:ext cx="4126713" cy="40377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Alphalive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schafft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Raum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, um den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christlichen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Glauben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in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einer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entspannten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Atmosphäre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zu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entdecken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. Ganz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ohne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Druck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und Stress und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mit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viel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Respekt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für die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einzelnen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Meinungen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.</a:t>
            </a:r>
            <a:b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</a:br>
            <a:endParaRPr lang="en-MY" sz="2000" dirty="0">
              <a:solidFill>
                <a:schemeClr val="bg1"/>
              </a:solidFill>
              <a:latin typeface="ITC Avant Garde Std Bk" panose="02000503030000020004" pitchFamily="50" charset="0"/>
            </a:endParaRP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Die Inputs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sind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so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gestaltet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,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dass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die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Grundlagen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des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christlichen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Glaubens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verständlich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kommuniziert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werden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. So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fällt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es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leicht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,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darüber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ins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Gespräch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zu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kommen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.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en-MY" sz="2000" dirty="0">
              <a:solidFill>
                <a:schemeClr val="bg1"/>
              </a:solidFill>
              <a:latin typeface="ITC Avant Garde Std Bk" panose="02000503030000020004" pitchFamily="50" charset="0"/>
            </a:endParaRP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Die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Gäste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werden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ermutigt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,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ihre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Meinung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und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ihre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Gedanken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ehrlich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zu </a:t>
            </a:r>
            <a:r>
              <a:rPr lang="en-MY" sz="20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teilen</a:t>
            </a:r>
            <a:r>
              <a:rPr lang="en-MY" sz="20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3AF271-B5C4-46C1-A52B-8247B2E1E8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8404" y="5343753"/>
            <a:ext cx="1134870" cy="10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2D5E-7631-4783-B2E8-DAF268BA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16" y="1101566"/>
            <a:ext cx="5052369" cy="1204754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ITC Avant Garde Std Md"/>
              </a:rPr>
              <a:t>Details:</a:t>
            </a:r>
            <a:br>
              <a:rPr lang="en-US" dirty="0"/>
            </a:br>
            <a:endParaRPr lang="en-MY" sz="2000" dirty="0">
              <a:latin typeface="ITC Avant Garde Std Bk" panose="02000503030000020004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7D64E3-AAB5-4646-A907-9ABB62FC8196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FBEF52-F8B1-4A4A-BD08-A8B001EC8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7816" y="1744877"/>
            <a:ext cx="5052369" cy="33682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9B70C98-84C6-104F-86A9-00EF1150DC63}"/>
              </a:ext>
            </a:extLst>
          </p:cNvPr>
          <p:cNvSpPr txBox="1">
            <a:spLocks/>
          </p:cNvSpPr>
          <p:nvPr/>
        </p:nvSpPr>
        <p:spPr>
          <a:xfrm>
            <a:off x="521815" y="2860567"/>
            <a:ext cx="5168980" cy="16245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dirty="0">
                <a:latin typeface="ITC Avant Garde Std Bk" panose="02000503030000020004" pitchFamily="50" charset="0"/>
              </a:rPr>
              <a:t>-  </a:t>
            </a:r>
            <a:r>
              <a:rPr lang="en-US" sz="2000" dirty="0" err="1">
                <a:latin typeface="ITC Avant Garde Std Bk" panose="02000503030000020004" pitchFamily="50" charset="0"/>
              </a:rPr>
              <a:t>Wann</a:t>
            </a:r>
            <a:r>
              <a:rPr lang="en-US" sz="2000" dirty="0">
                <a:latin typeface="ITC Avant Garde Std Bk" panose="02000503030000020004" pitchFamily="50" charset="0"/>
              </a:rPr>
              <a:t>: </a:t>
            </a:r>
            <a:r>
              <a:rPr lang="en-US" sz="2000" dirty="0" err="1">
                <a:latin typeface="ITC Avant Garde Std Bk" panose="02000503030000020004" pitchFamily="50" charset="0"/>
              </a:rPr>
              <a:t>Mittwochs</a:t>
            </a:r>
            <a:r>
              <a:rPr lang="en-US" sz="2000" dirty="0">
                <a:latin typeface="ITC Avant Garde Std Bk" panose="02000503030000020004" pitchFamily="50" charset="0"/>
              </a:rPr>
              <a:t> um 19:30 </a:t>
            </a:r>
            <a:r>
              <a:rPr lang="en-US" sz="2000" dirty="0" err="1">
                <a:latin typeface="ITC Avant Garde Std Bk" panose="02000503030000020004" pitchFamily="50" charset="0"/>
              </a:rPr>
              <a:t>vom</a:t>
            </a:r>
            <a:r>
              <a:rPr lang="en-US" sz="2000" dirty="0">
                <a:latin typeface="ITC Avant Garde Std Bk" panose="02000503030000020004" pitchFamily="50" charset="0"/>
              </a:rPr>
              <a:t> 26.9. – 8.12.</a:t>
            </a:r>
            <a:br>
              <a:rPr lang="en-US" sz="2000" dirty="0">
                <a:latin typeface="ITC Avant Garde Std Bk" panose="02000503030000020004" pitchFamily="50" charset="0"/>
              </a:rPr>
            </a:br>
            <a:r>
              <a:rPr lang="en-US" sz="2000" dirty="0">
                <a:latin typeface="ITC Avant Garde Std Bk" panose="02000503030000020004" pitchFamily="50" charset="0"/>
              </a:rPr>
              <a:t>-  Wo: _________ Gemeinde/</a:t>
            </a:r>
            <a:r>
              <a:rPr lang="en-US" sz="2000" dirty="0" err="1">
                <a:latin typeface="ITC Avant Garde Std Bk" panose="02000503030000020004" pitchFamily="50" charset="0"/>
              </a:rPr>
              <a:t>Kirche</a:t>
            </a:r>
            <a:r>
              <a:rPr lang="en-US" sz="2000" dirty="0">
                <a:latin typeface="ITC Avant Garde Std Bk" panose="02000503030000020004" pitchFamily="50" charset="0"/>
              </a:rPr>
              <a:t>/…</a:t>
            </a:r>
            <a:endParaRPr lang="en-MY" sz="2000" dirty="0">
              <a:latin typeface="ITC Avant Garde Std Bk" panose="02000503030000020004" pitchFamily="50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06487D0-08A4-4411-8A16-64DF6A8E77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8404" y="5358809"/>
            <a:ext cx="1134870" cy="10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46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Breitbild</PresentationFormat>
  <Paragraphs>15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ITC Avant Garde Std Bk</vt:lpstr>
      <vt:lpstr>ITC Avant Garde Std Md</vt:lpstr>
      <vt:lpstr>Office Theme</vt:lpstr>
      <vt:lpstr>PowerPoint-Präsentation</vt:lpstr>
      <vt:lpstr>PowerPoint-Präsentation</vt:lpstr>
      <vt:lpstr>Warum Alphalive?</vt:lpstr>
      <vt:lpstr>Details: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Heng Keshin</dc:creator>
  <cp:lastModifiedBy>Florina Haxhimurati</cp:lastModifiedBy>
  <cp:revision>66</cp:revision>
  <dcterms:created xsi:type="dcterms:W3CDTF">2019-06-24T03:44:22Z</dcterms:created>
  <dcterms:modified xsi:type="dcterms:W3CDTF">2020-02-20T08:17:21Z</dcterms:modified>
</cp:coreProperties>
</file>