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56" r:id="rId2"/>
    <p:sldId id="269" r:id="rId3"/>
    <p:sldId id="260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A99F"/>
    <a:srgbClr val="DE9E1B"/>
    <a:srgbClr val="095D94"/>
    <a:srgbClr val="D49E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595"/>
  </p:normalViewPr>
  <p:slideViewPr>
    <p:cSldViewPr snapToGrid="0">
      <p:cViewPr varScale="1">
        <p:scale>
          <a:sx n="89" d="100"/>
          <a:sy n="89" d="100"/>
        </p:scale>
        <p:origin x="120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6BC9A-B302-0E40-8E02-49F333EDC9CE}" type="datetimeFigureOut">
              <a:rPr lang="en-US" smtClean="0"/>
              <a:t>2/20/2020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EAD4B1-8FDF-1F4C-A047-D2D8873F451E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373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After this slide, play </a:t>
            </a:r>
            <a:r>
              <a:rPr lang="en-US" sz="1200" dirty="0">
                <a:solidFill>
                  <a:schemeClr val="accent5"/>
                </a:solidFill>
              </a:rPr>
              <a:t>video introducing Alphalive.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EAD4B1-8FDF-1F4C-A047-D2D8873F451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565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961C0-921C-499B-9ED4-A34B8CE31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E571EB-C01C-4EA2-BC7D-8EE665878A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4CC9E-F190-4090-B9E3-9C61C756D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20/2/2020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87C3-AE51-40D3-BE37-18662818C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67F4E-7DFA-498E-9C36-4A7F3C0F2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63185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5014C-579F-40C8-B6DE-C53D51EB3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552481-6D33-4DDD-86CC-1F8294770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E1BA3-6069-4711-8E9D-F01B9AEF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20/2/2020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3FCBB-4611-4166-8B53-2F1DA5923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E3162-D0C7-4432-9325-D5B0FEAEC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682903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92342F-30BC-4BCD-B3B2-8D5BC71CE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D324C5-1DD8-4CAB-8AD7-72201D446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D6F018-F8FB-4577-8A4C-911D03EDA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20/2/2020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CECA0-ED50-41DE-90A8-C287CCA1F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CC1C0-B6DF-4EBC-A088-42E2DFBEB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075924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D7F6C-1A13-4288-A6FC-7C63BCFD6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78EF3-BCC9-4397-BAAD-3C003AA714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14B9F-4CDA-4C2D-B184-F8C48BD53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20/2/2020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2C508-ABEC-4342-824D-8C3B0038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78FD7-F1D7-48D6-B0B7-50D9BECB9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03588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F272-22CC-4391-840A-5FE8A00956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A62F4F-E66D-4C7A-A8BD-4A3B7F9D8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AD2C3-1FC9-49F5-9032-642159837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20/2/2020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FDF8C-B937-4CCF-99AA-FE405F161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18138-5B71-4F5C-A4F3-19412ACBA9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167939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E65C9-31FD-4E61-96AC-7AE996F4F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1076F-988E-4060-97F8-223CC87F58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02A52-462C-4028-990C-CA479E3E4E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5FEF47-6E7E-4368-BE70-7846E7320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20/2/2020</a:t>
            </a:fld>
            <a:endParaRPr lang="en-M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B5F175-2863-4F67-A310-FFFB8A8D8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5C3735-0DE9-4D30-8B22-49A8D187D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47940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82BA8-E18A-458A-AA35-214BF57EB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705173-D00D-4FC9-8886-196C532743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79DC59-07F8-45A1-A832-6BFF8B2AC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03F614-2888-4BB8-B3A8-921AC00103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19FD13-211E-4B47-81B6-C2898CEA53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A81BA8-90BC-4921-B535-AFD423259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20/2/2020</a:t>
            </a:fld>
            <a:endParaRPr lang="en-MY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FCD09A-0BD4-48D4-BD61-9B239DE96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F4EAAB-8D1B-4C2B-8C3F-A82BD6B86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860897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E7777-955E-4500-AD8F-5DCBA65DEE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25F6EBA-3CE3-42C4-A95F-9864CAA37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20/2/2020</a:t>
            </a:fld>
            <a:endParaRPr lang="en-MY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C7E77F-0F2C-4416-905F-716A64CC7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46AB72-09A7-46E4-B260-5A62E8347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4151808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CCC18B-9705-4C11-A637-44B542529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20/2/2020</a:t>
            </a:fld>
            <a:endParaRPr lang="en-MY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C6A9525-9E13-49B2-908E-F9299921E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294D5-82E9-4B7A-8381-23E5645AA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187887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489C3-FFB4-4DD3-A069-967CD3972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CAAA49-7A9B-484B-94AF-C635FC85B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A8016B-4694-44F5-ACBC-230D99C82C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59BCB-7C70-4BA5-9040-4C80C2703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20/2/2020</a:t>
            </a:fld>
            <a:endParaRPr lang="en-M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55A80C-42CA-4F56-82AD-AA49E56DE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8BB01E-6356-4772-AF35-A8F06F30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602074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19ADF-5FCC-40D4-A099-E8B63339D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2A9B37-86D2-49EC-85D7-F445B77030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BC1D4F-1729-4630-BCCB-EC0F151F86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B03C1B-1EE3-4312-8B12-344D75CC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C9FF0-CB36-48B9-8EDF-E992F73D3BA1}" type="datetimeFigureOut">
              <a:rPr lang="en-MY" smtClean="0"/>
              <a:t>20/2/2020</a:t>
            </a:fld>
            <a:endParaRPr lang="en-MY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5C1BEE-A5D5-441A-9715-8D6163BBB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27281F-706B-4F65-8CEC-CD7D1665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913682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2B3163-F477-4C3D-A8FA-6D8E4778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8A052-D73B-4BD3-B991-07B65843E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CE28D-C0A0-4D37-A835-B5D4FDE0CC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C9FF0-CB36-48B9-8EDF-E992F73D3BA1}" type="datetimeFigureOut">
              <a:rPr lang="en-MY" smtClean="0"/>
              <a:t>20/2/2020</a:t>
            </a:fld>
            <a:endParaRPr lang="en-MY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3F9FD-0C16-4092-B581-9BFEB71EB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BFFEAF-B43E-4126-BF09-2E035577BE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9BE60-3DB1-442D-BEBF-86C831A677D0}" type="slidenum">
              <a:rPr lang="en-MY" smtClean="0"/>
              <a:t>‹Nr.›</a:t>
            </a:fld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2864999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9E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B25F3F2-1A14-43D5-A341-A930676CE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743" y="526553"/>
            <a:ext cx="3874136" cy="580489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C7CEB99-C4A3-4EEE-AEC8-F174D8CF59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74982" y="2601119"/>
            <a:ext cx="7726667" cy="1655762"/>
          </a:xfrm>
        </p:spPr>
        <p:txBody>
          <a:bodyPr>
            <a:normAutofit/>
          </a:bodyPr>
          <a:lstStyle/>
          <a:p>
            <a:pPr algn="l" defTabSz="685800">
              <a:lnSpc>
                <a:spcPct val="100000"/>
              </a:lnSpc>
              <a:defRPr sz="3200" b="1">
                <a:solidFill>
                  <a:srgbClr val="FFFFFF"/>
                </a:solidFill>
                <a:latin typeface="ITC Avant Garde Gothic Std"/>
                <a:ea typeface="ITC Avant Garde Gothic Std"/>
                <a:cs typeface="ITC Avant Garde Gothic Std"/>
                <a:sym typeface="ITC Avant Garde Gothic Std"/>
              </a:defRPr>
            </a:pPr>
            <a:r>
              <a:rPr lang="en-US" sz="4000" dirty="0">
                <a:solidFill>
                  <a:schemeClr val="bg1"/>
                </a:solidFill>
                <a:latin typeface="ITC Avant Garde Std Md" panose="02000607030000020004" pitchFamily="50" charset="0"/>
              </a:rPr>
              <a:t>Was </a:t>
            </a:r>
            <a:r>
              <a:rPr lang="en-US" sz="4000" dirty="0" err="1">
                <a:solidFill>
                  <a:schemeClr val="bg1"/>
                </a:solidFill>
                <a:latin typeface="ITC Avant Garde Std Md" panose="02000607030000020004" pitchFamily="50" charset="0"/>
              </a:rPr>
              <a:t>ist</a:t>
            </a:r>
            <a:r>
              <a:rPr lang="en-US" sz="4000" dirty="0">
                <a:solidFill>
                  <a:schemeClr val="bg1"/>
                </a:solidFill>
                <a:latin typeface="ITC Avant Garde Std Md" panose="02000607030000020004" pitchFamily="50" charset="0"/>
              </a:rPr>
              <a:t> Alphalive?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9B38510-888D-42E2-8D57-17F05A87B88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8404" y="5351280"/>
            <a:ext cx="1134870" cy="10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5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53D358-4B2F-4D13-9504-28ACBE310545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40A9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222D7-30CC-4F8C-9497-9D47E1E508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5" t="14057" r="15683" b="16559"/>
          <a:stretch/>
        </p:blipFill>
        <p:spPr>
          <a:xfrm>
            <a:off x="6617816" y="1744877"/>
            <a:ext cx="5052369" cy="3368246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06889DA-7D7E-4459-8DE8-A86372D5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14" y="3337560"/>
            <a:ext cx="5052369" cy="4041041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MY" sz="2000" dirty="0">
                <a:latin typeface="ITC Avant Garde Std Bk"/>
              </a:rPr>
              <a:t>-  Essen</a:t>
            </a:r>
            <a:br>
              <a:rPr lang="en-MY" sz="2000" dirty="0">
                <a:latin typeface="ITC Avant Garde Std Bk" panose="02000503030000020004" pitchFamily="50" charset="0"/>
              </a:rPr>
            </a:br>
            <a:r>
              <a:rPr lang="en-MY" sz="2000" dirty="0">
                <a:latin typeface="ITC Avant Garde Std Bk"/>
              </a:rPr>
              <a:t>-  Input </a:t>
            </a:r>
            <a:br>
              <a:rPr lang="en-MY" sz="2000" dirty="0">
                <a:latin typeface="ITC Avant Garde Std Bk" panose="02000503030000020004" pitchFamily="50" charset="0"/>
              </a:rPr>
            </a:br>
            <a:r>
              <a:rPr lang="en-MY" sz="2000" dirty="0">
                <a:latin typeface="ITC Avant Garde Std Bk"/>
              </a:rPr>
              <a:t>-  </a:t>
            </a:r>
            <a:r>
              <a:rPr lang="en-MY" sz="2000" dirty="0" err="1">
                <a:latin typeface="ITC Avant Garde Std Bk"/>
              </a:rPr>
              <a:t>Austausch</a:t>
            </a:r>
            <a:endParaRPr lang="en-MY" sz="2000" dirty="0">
              <a:latin typeface="ITC Avant Garde Std Bk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BAF64EA-FDE5-496B-AED5-FA733D7CE2D7}"/>
              </a:ext>
            </a:extLst>
          </p:cNvPr>
          <p:cNvSpPr txBox="1">
            <a:spLocks/>
          </p:cNvSpPr>
          <p:nvPr/>
        </p:nvSpPr>
        <p:spPr>
          <a:xfrm>
            <a:off x="521815" y="1813159"/>
            <a:ext cx="5366920" cy="150408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latin typeface="ITC Avant Garde Std Md"/>
              </a:rPr>
              <a:t>Alphalive </a:t>
            </a:r>
            <a:r>
              <a:rPr lang="en-US" sz="3000" b="1" dirty="0" err="1">
                <a:latin typeface="ITC Avant Garde Std Md"/>
              </a:rPr>
              <a:t>ist</a:t>
            </a:r>
            <a:r>
              <a:rPr lang="en-US" sz="3000" b="1" dirty="0">
                <a:latin typeface="ITC Avant Garde Std Md"/>
              </a:rPr>
              <a:t> </a:t>
            </a:r>
            <a:r>
              <a:rPr lang="en-US" sz="3000" b="1" dirty="0" err="1">
                <a:latin typeface="ITC Avant Garde Std Md"/>
              </a:rPr>
              <a:t>ein</a:t>
            </a:r>
            <a:r>
              <a:rPr lang="en-US" sz="3000" b="1" dirty="0">
                <a:latin typeface="ITC Avant Garde Std Md"/>
              </a:rPr>
              <a:t> Ort,</a:t>
            </a:r>
            <a:br>
              <a:rPr lang="en-US" sz="3000" b="1" dirty="0">
                <a:latin typeface="ITC Avant Garde Std Md"/>
              </a:rPr>
            </a:br>
            <a:r>
              <a:rPr lang="en-US" sz="3000" b="1" dirty="0">
                <a:latin typeface="ITC Avant Garde Std Md"/>
              </a:rPr>
              <a:t>an dem der </a:t>
            </a:r>
            <a:r>
              <a:rPr lang="en-US" sz="3000" b="1" dirty="0" err="1">
                <a:latin typeface="ITC Avant Garde Std Md"/>
              </a:rPr>
              <a:t>christliche</a:t>
            </a:r>
            <a:r>
              <a:rPr lang="en-US" sz="3000" b="1" dirty="0">
                <a:latin typeface="ITC Avant Garde Std Md"/>
              </a:rPr>
              <a:t> </a:t>
            </a:r>
            <a:r>
              <a:rPr lang="en-US" sz="3000" b="1" dirty="0" err="1">
                <a:latin typeface="ITC Avant Garde Std Md"/>
              </a:rPr>
              <a:t>Glaube</a:t>
            </a:r>
            <a:r>
              <a:rPr lang="en-US" sz="3000" b="1" dirty="0">
                <a:latin typeface="ITC Avant Garde Std Md"/>
              </a:rPr>
              <a:t> </a:t>
            </a:r>
            <a:r>
              <a:rPr lang="en-US" sz="3000" b="1" dirty="0" err="1">
                <a:latin typeface="ITC Avant Garde Std Md"/>
              </a:rPr>
              <a:t>mit</a:t>
            </a:r>
            <a:r>
              <a:rPr lang="en-US" sz="3000" b="1" dirty="0">
                <a:latin typeface="ITC Avant Garde Std Md"/>
              </a:rPr>
              <a:t> </a:t>
            </a:r>
            <a:r>
              <a:rPr lang="en-US" sz="3000" b="1" dirty="0" err="1">
                <a:latin typeface="ITC Avant Garde Std Md"/>
              </a:rPr>
              <a:t>anderen</a:t>
            </a:r>
            <a:r>
              <a:rPr lang="en-US" sz="3000" b="1" dirty="0">
                <a:latin typeface="ITC Avant Garde Std Md"/>
              </a:rPr>
              <a:t> </a:t>
            </a:r>
            <a:r>
              <a:rPr lang="en-US" sz="3000" b="1" dirty="0" err="1">
                <a:latin typeface="ITC Avant Garde Std Md"/>
              </a:rPr>
              <a:t>entdeckt</a:t>
            </a:r>
            <a:r>
              <a:rPr lang="en-US" sz="3000" b="1" dirty="0">
                <a:latin typeface="ITC Avant Garde Std Md"/>
              </a:rPr>
              <a:t> </a:t>
            </a:r>
            <a:r>
              <a:rPr lang="en-US" sz="3000" b="1" dirty="0" err="1">
                <a:latin typeface="ITC Avant Garde Std Md"/>
              </a:rPr>
              <a:t>werden</a:t>
            </a:r>
            <a:r>
              <a:rPr lang="en-US" sz="3000" b="1" dirty="0">
                <a:latin typeface="ITC Avant Garde Std Md"/>
              </a:rPr>
              <a:t> </a:t>
            </a:r>
            <a:r>
              <a:rPr lang="en-US" sz="3000" b="1" dirty="0" err="1">
                <a:latin typeface="ITC Avant Garde Std Md"/>
              </a:rPr>
              <a:t>kann</a:t>
            </a:r>
            <a:r>
              <a:rPr lang="en-US" sz="3000" b="1" dirty="0">
                <a:latin typeface="ITC Avant Garde Std Md"/>
              </a:rPr>
              <a:t>.</a:t>
            </a:r>
            <a:endParaRPr lang="en-MY" sz="2000" dirty="0">
              <a:latin typeface="ITC Avant Garde Std Md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49E0A8-12D0-4D82-87C8-7726A1B1FF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816" y="1744877"/>
            <a:ext cx="5052369" cy="336824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DDA8E8C-C869-4732-873F-4812F09D27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8404" y="5351280"/>
            <a:ext cx="1134870" cy="10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967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10D92B2-E143-4698-A6F7-70EEBF361501}"/>
              </a:ext>
            </a:extLst>
          </p:cNvPr>
          <p:cNvSpPr/>
          <p:nvPr/>
        </p:nvSpPr>
        <p:spPr>
          <a:xfrm>
            <a:off x="521816" y="521815"/>
            <a:ext cx="11142442" cy="5825001"/>
          </a:xfrm>
          <a:prstGeom prst="rect">
            <a:avLst/>
          </a:prstGeom>
          <a:solidFill>
            <a:srgbClr val="095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endParaRPr lang="en-MY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5E19D9-65D2-4A43-A3F7-C31594C7F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2103" y="1625954"/>
            <a:ext cx="7243281" cy="3870251"/>
          </a:xfrm>
        </p:spPr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Alphalive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wird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seit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über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 25 Jahren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weltweit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angeboten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. </a:t>
            </a:r>
            <a:b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</a:b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In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über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 100 Länder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haben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mehr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als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 1,3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Millionen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 Menschen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im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letzten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Jahr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 an Alphalive </a:t>
            </a:r>
            <a:r>
              <a:rPr lang="en-MY" sz="24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teilgenommen</a:t>
            </a:r>
            <a:r>
              <a:rPr lang="en-MY" sz="24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.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614530C-1F7A-4CF2-A53F-C434439642C1}"/>
              </a:ext>
            </a:extLst>
          </p:cNvPr>
          <p:cNvSpPr txBox="1">
            <a:spLocks/>
          </p:cNvSpPr>
          <p:nvPr/>
        </p:nvSpPr>
        <p:spPr>
          <a:xfrm>
            <a:off x="1040668" y="882503"/>
            <a:ext cx="5052369" cy="52181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chemeClr val="bg1"/>
                </a:solidFill>
                <a:latin typeface="ITC Avant Garde Std Md" panose="02000607030000020004" pitchFamily="50" charset="0"/>
              </a:rPr>
              <a:t>EINE GLOBALE BEWEGUNG</a:t>
            </a:r>
            <a:endParaRPr lang="en-MY" sz="2000" dirty="0">
              <a:solidFill>
                <a:schemeClr val="bg1"/>
              </a:solidFill>
              <a:latin typeface="ITC Avant Garde Std Bk" panose="02000503030000020004" pitchFamily="50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5EDB93-F2FD-4129-963F-B48B2F71E8B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8404" y="5351280"/>
            <a:ext cx="1134870" cy="10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526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D587F2-A1ED-4AED-A297-16AD10E33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330" y="909487"/>
            <a:ext cx="7506926" cy="500461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7C0E182-C03C-406F-8F2A-A66C2D2E388D}"/>
              </a:ext>
            </a:extLst>
          </p:cNvPr>
          <p:cNvSpPr/>
          <p:nvPr/>
        </p:nvSpPr>
        <p:spPr>
          <a:xfrm>
            <a:off x="486801" y="498444"/>
            <a:ext cx="4629047" cy="5890076"/>
          </a:xfrm>
          <a:prstGeom prst="rect">
            <a:avLst/>
          </a:prstGeom>
          <a:solidFill>
            <a:srgbClr val="D49E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DBC53E-6655-49CA-8EC3-13DB6E67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134" y="1791972"/>
            <a:ext cx="3780170" cy="984796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3000" b="1" dirty="0" err="1">
                <a:solidFill>
                  <a:schemeClr val="bg1"/>
                </a:solidFill>
                <a:latin typeface="ITC Avant Garde Std Md"/>
              </a:rPr>
              <a:t>Wie</a:t>
            </a:r>
            <a:r>
              <a:rPr lang="en-US" sz="3000" b="1" dirty="0">
                <a:solidFill>
                  <a:schemeClr val="bg1"/>
                </a:solidFill>
                <a:latin typeface="ITC Avant Garde Std Md"/>
              </a:rPr>
              <a:t> man </a:t>
            </a:r>
            <a:r>
              <a:rPr lang="en-US" sz="3000" b="1" dirty="0" err="1">
                <a:solidFill>
                  <a:schemeClr val="bg1"/>
                </a:solidFill>
                <a:latin typeface="ITC Avant Garde Std Md"/>
              </a:rPr>
              <a:t>sich</a:t>
            </a:r>
            <a:r>
              <a:rPr lang="en-US" sz="3000" b="1" dirty="0">
                <a:solidFill>
                  <a:schemeClr val="bg1"/>
                </a:solidFill>
                <a:latin typeface="ITC Avant Garde Std Md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ITC Avant Garde Std Md"/>
              </a:rPr>
              <a:t>einbringen</a:t>
            </a:r>
            <a:r>
              <a:rPr lang="en-US" sz="3000" b="1" dirty="0">
                <a:solidFill>
                  <a:schemeClr val="bg1"/>
                </a:solidFill>
                <a:latin typeface="ITC Avant Garde Std Md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ITC Avant Garde Std Md"/>
              </a:rPr>
              <a:t>kann</a:t>
            </a:r>
            <a:r>
              <a:rPr lang="en-US" sz="3000" b="1" dirty="0">
                <a:solidFill>
                  <a:schemeClr val="bg1"/>
                </a:solidFill>
                <a:latin typeface="ITC Avant Garde Std Md"/>
              </a:rPr>
              <a:t>:</a:t>
            </a:r>
            <a:endParaRPr lang="en-MY" sz="2000" dirty="0">
              <a:solidFill>
                <a:schemeClr val="bg1"/>
              </a:solidFill>
              <a:latin typeface="ITC Avant Garde Std Md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ABBF85C-C610-2747-8481-8510C6EDB496}"/>
              </a:ext>
            </a:extLst>
          </p:cNvPr>
          <p:cNvSpPr txBox="1">
            <a:spLocks/>
          </p:cNvSpPr>
          <p:nvPr/>
        </p:nvSpPr>
        <p:spPr>
          <a:xfrm>
            <a:off x="1045763" y="3083821"/>
            <a:ext cx="3780170" cy="42928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-  </a:t>
            </a:r>
            <a:r>
              <a:rPr lang="en-US" sz="20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Gebet</a:t>
            </a:r>
            <a:br>
              <a:rPr lang="en-US" sz="2000" dirty="0">
                <a:solidFill>
                  <a:schemeClr val="bg1"/>
                </a:solidFill>
                <a:latin typeface="ITC Avant Garde Std Bk" panose="02000503030000020004" pitchFamily="50" charset="0"/>
              </a:rPr>
            </a:br>
            <a:r>
              <a:rPr lang="en-US" sz="20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-  </a:t>
            </a:r>
            <a:r>
              <a:rPr lang="en-US" sz="20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Mithelfen</a:t>
            </a:r>
            <a:br>
              <a:rPr lang="en-US" sz="2000" dirty="0">
                <a:solidFill>
                  <a:schemeClr val="bg1"/>
                </a:solidFill>
                <a:latin typeface="ITC Avant Garde Std Bk" panose="02000503030000020004" pitchFamily="50" charset="0"/>
              </a:rPr>
            </a:br>
            <a:r>
              <a:rPr lang="en-US" sz="2000" dirty="0">
                <a:solidFill>
                  <a:schemeClr val="bg1"/>
                </a:solidFill>
                <a:latin typeface="ITC Avant Garde Std Bk" panose="02000503030000020004" pitchFamily="50" charset="0"/>
              </a:rPr>
              <a:t>-  </a:t>
            </a:r>
            <a:r>
              <a:rPr lang="en-US" sz="2000" dirty="0" err="1">
                <a:solidFill>
                  <a:schemeClr val="bg1"/>
                </a:solidFill>
                <a:latin typeface="ITC Avant Garde Std Bk" panose="02000503030000020004" pitchFamily="50" charset="0"/>
              </a:rPr>
              <a:t>Einladen</a:t>
            </a:r>
            <a:endParaRPr lang="en-MY" sz="2000" dirty="0">
              <a:solidFill>
                <a:schemeClr val="bg1"/>
              </a:solidFill>
              <a:latin typeface="ITC Avant Garde Std Bk" panose="02000503030000020004" pitchFamily="50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DFA6E46-BAF5-488E-9F73-35D5A9A3C2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8404" y="5351280"/>
            <a:ext cx="1134870" cy="10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273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42D5E-7631-4783-B2E8-DAF268BA4F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16" y="1101566"/>
            <a:ext cx="5052369" cy="1204754"/>
          </a:xfrm>
        </p:spPr>
        <p:txBody>
          <a:bodyPr anchor="t"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000" b="1" dirty="0">
                <a:latin typeface="ITC Avant Garde Std Md"/>
              </a:rPr>
              <a:t>Details:</a:t>
            </a:r>
            <a:br>
              <a:rPr lang="en-US" dirty="0"/>
            </a:br>
            <a:endParaRPr lang="en-MY" sz="2000" dirty="0">
              <a:latin typeface="ITC Avant Garde Std Bk" panose="02000503030000020004" pitchFamily="50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7D64E3-AAB5-4646-A907-9ABB62FC819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DE9E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FBEF52-F8B1-4A4A-BD08-A8B001EC8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816" y="1744877"/>
            <a:ext cx="5052369" cy="336824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09B70C98-84C6-104F-86A9-00EF1150DC63}"/>
              </a:ext>
            </a:extLst>
          </p:cNvPr>
          <p:cNvSpPr txBox="1">
            <a:spLocks/>
          </p:cNvSpPr>
          <p:nvPr/>
        </p:nvSpPr>
        <p:spPr>
          <a:xfrm>
            <a:off x="521815" y="2860567"/>
            <a:ext cx="5200891" cy="16245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000" dirty="0">
                <a:latin typeface="ITC Avant Garde Std Bk" panose="02000503030000020004" pitchFamily="50" charset="0"/>
              </a:rPr>
              <a:t>-  </a:t>
            </a:r>
            <a:r>
              <a:rPr lang="en-US" sz="2000" dirty="0" err="1">
                <a:latin typeface="ITC Avant Garde Std Bk" panose="02000503030000020004" pitchFamily="50" charset="0"/>
              </a:rPr>
              <a:t>Wann</a:t>
            </a:r>
            <a:r>
              <a:rPr lang="en-US" sz="2000" dirty="0">
                <a:latin typeface="ITC Avant Garde Std Bk" panose="02000503030000020004" pitchFamily="50" charset="0"/>
              </a:rPr>
              <a:t>: </a:t>
            </a:r>
            <a:r>
              <a:rPr lang="en-US" sz="2000" dirty="0" err="1">
                <a:latin typeface="ITC Avant Garde Std Bk" panose="02000503030000020004" pitchFamily="50" charset="0"/>
              </a:rPr>
              <a:t>Mittwochs</a:t>
            </a:r>
            <a:r>
              <a:rPr lang="en-US" sz="2000" dirty="0">
                <a:latin typeface="ITC Avant Garde Std Bk" panose="02000503030000020004" pitchFamily="50" charset="0"/>
              </a:rPr>
              <a:t> um 19:30 </a:t>
            </a:r>
            <a:r>
              <a:rPr lang="en-US" sz="2000" dirty="0" err="1">
                <a:latin typeface="ITC Avant Garde Std Bk" panose="02000503030000020004" pitchFamily="50" charset="0"/>
              </a:rPr>
              <a:t>vom</a:t>
            </a:r>
            <a:r>
              <a:rPr lang="en-US" sz="2000" dirty="0">
                <a:latin typeface="ITC Avant Garde Std Bk" panose="02000503030000020004" pitchFamily="50" charset="0"/>
              </a:rPr>
              <a:t> 26.9. – 8.12.</a:t>
            </a:r>
            <a:br>
              <a:rPr lang="en-US" sz="2000" dirty="0">
                <a:latin typeface="ITC Avant Garde Std Bk" panose="02000503030000020004" pitchFamily="50" charset="0"/>
              </a:rPr>
            </a:br>
            <a:r>
              <a:rPr lang="en-US" sz="2000" dirty="0">
                <a:latin typeface="ITC Avant Garde Std Bk" panose="02000503030000020004" pitchFamily="50" charset="0"/>
              </a:rPr>
              <a:t>-  Wo: _________ Gemeinde/</a:t>
            </a:r>
            <a:r>
              <a:rPr lang="en-US" sz="2000" dirty="0" err="1">
                <a:latin typeface="ITC Avant Garde Std Bk" panose="02000503030000020004" pitchFamily="50" charset="0"/>
              </a:rPr>
              <a:t>Kirche</a:t>
            </a:r>
            <a:r>
              <a:rPr lang="en-US" sz="2000" dirty="0">
                <a:latin typeface="ITC Avant Garde Std Bk" panose="02000503030000020004" pitchFamily="50" charset="0"/>
              </a:rPr>
              <a:t>/…</a:t>
            </a:r>
            <a:endParaRPr lang="en-MY" sz="2000" dirty="0">
              <a:latin typeface="ITC Avant Garde Std Bk" panose="02000503030000020004" pitchFamily="50" charset="0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63BF241-E986-423A-A791-A81F55D7F92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28404" y="5351280"/>
            <a:ext cx="1134870" cy="104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612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108</Words>
  <Application>Microsoft Office PowerPoint</Application>
  <PresentationFormat>Breitbild</PresentationFormat>
  <Paragraphs>12</Paragraphs>
  <Slides>5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ITC Avant Garde Std Bk</vt:lpstr>
      <vt:lpstr>ITC Avant Garde Std Md</vt:lpstr>
      <vt:lpstr>Office Theme</vt:lpstr>
      <vt:lpstr>PowerPoint-Präsentation</vt:lpstr>
      <vt:lpstr>-  Essen -  Input  -  Austausch</vt:lpstr>
      <vt:lpstr>Alphalive wird seit über 25 Jahren weltweit angeboten.  In über 100 Länder haben mehr als 1,3 Millionen Menschen im letzten Jahr an Alphalive teilgenommen.</vt:lpstr>
      <vt:lpstr>Wie man sich einbringen kann:</vt:lpstr>
      <vt:lpstr>Details: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Heng Keshin</dc:creator>
  <cp:lastModifiedBy>Florina Haxhimurati</cp:lastModifiedBy>
  <cp:revision>64</cp:revision>
  <dcterms:created xsi:type="dcterms:W3CDTF">2019-06-24T03:44:22Z</dcterms:created>
  <dcterms:modified xsi:type="dcterms:W3CDTF">2020-02-20T08:03:52Z</dcterms:modified>
</cp:coreProperties>
</file>